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8" roundtripDataSignature="AMtx7mjufcgOeCfIndEVMNgKGO5KWaE1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780c454e1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780c454e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22" r="-221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58" r="-59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58" r="-59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40" name="Google Shape;140;p11"/>
          <p:cNvSpPr txBox="1"/>
          <p:nvPr/>
        </p:nvSpPr>
        <p:spPr>
          <a:xfrm>
            <a:off x="-1469571" y="704261"/>
            <a:ext cx="8104909" cy="8870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1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/>
          </a:p>
        </p:txBody>
      </p:sp>
      <p:sp>
        <p:nvSpPr>
          <p:cNvPr id="141" name="Google Shape;141;p11"/>
          <p:cNvSpPr txBox="1"/>
          <p:nvPr/>
        </p:nvSpPr>
        <p:spPr>
          <a:xfrm>
            <a:off x="667747" y="2200956"/>
            <a:ext cx="16952506" cy="1526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International Journal for Research in Applied Science &amp; Engineering Technology (IJRASET).</a:t>
            </a:r>
            <a:endParaRPr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1"/>
          <p:cNvSpPr txBox="1"/>
          <p:nvPr/>
        </p:nvSpPr>
        <p:spPr>
          <a:xfrm>
            <a:off x="-574275" y="3383280"/>
            <a:ext cx="6314317" cy="1012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IEEE-HYDCON.</a:t>
            </a:r>
            <a:endParaRPr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1"/>
          <p:cNvSpPr txBox="1"/>
          <p:nvPr/>
        </p:nvSpPr>
        <p:spPr>
          <a:xfrm>
            <a:off x="1219958" y="4519295"/>
            <a:ext cx="14357314" cy="1012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International Journal of Advanced Computer Science and Applications ((IJACSA).</a:t>
            </a:r>
            <a:endParaRPr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1"/>
          <p:cNvSpPr txBox="1"/>
          <p:nvPr/>
        </p:nvSpPr>
        <p:spPr>
          <a:xfrm>
            <a:off x="-2142491" y="5652135"/>
            <a:ext cx="15061840" cy="10121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Online Learning and Academic Integrity Journal.</a:t>
            </a:r>
            <a:endParaRPr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1"/>
          <p:cNvSpPr txBox="1"/>
          <p:nvPr/>
        </p:nvSpPr>
        <p:spPr>
          <a:xfrm>
            <a:off x="8724792" y="5025390"/>
            <a:ext cx="838416" cy="2076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Journal CLM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780c454e13_0_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19" r="-229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22" r="-221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22" r="-221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58" r="-59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85" r="-385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22" r="-221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22" r="-221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58" r="-59" t="0"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